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3D830E-748F-4C85-833D-6AD62DA62C19}" type="datetimeFigureOut">
              <a:rPr lang="en-IN" smtClean="0"/>
              <a:pPr/>
              <a:t>06-09-2020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3394A77-1658-4DAD-8A54-28ADD1C53113}" type="slidenum">
              <a:rPr lang="en-IN" smtClean="0"/>
              <a:pPr/>
              <a:t>‹#›</a:t>
            </a:fld>
            <a:endParaRPr lang="en-IN"/>
          </a:p>
        </p:txBody>
      </p:sp>
    </p:spTree>
    <p:extLst>
      <p:ext uri="{BB962C8B-B14F-4D97-AF65-F5344CB8AC3E}">
        <p14:creationId xmlns:p14="http://schemas.microsoft.com/office/powerpoint/2010/main" xmlns="" val="1687099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3D830E-748F-4C85-833D-6AD62DA62C19}" type="datetimeFigureOut">
              <a:rPr lang="en-IN" smtClean="0"/>
              <a:pPr/>
              <a:t>06-09-2020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3394A77-1658-4DAD-8A54-28ADD1C53113}" type="slidenum">
              <a:rPr lang="en-IN" smtClean="0"/>
              <a:pPr/>
              <a:t>‹#›</a:t>
            </a:fld>
            <a:endParaRPr lang="en-IN"/>
          </a:p>
        </p:txBody>
      </p:sp>
    </p:spTree>
    <p:extLst>
      <p:ext uri="{BB962C8B-B14F-4D97-AF65-F5344CB8AC3E}">
        <p14:creationId xmlns:p14="http://schemas.microsoft.com/office/powerpoint/2010/main" xmlns="" val="3799720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6E3D830E-748F-4C85-833D-6AD62DA62C19}" type="datetimeFigureOut">
              <a:rPr lang="en-IN" smtClean="0"/>
              <a:pPr/>
              <a:t>06-09-2020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3394A77-1658-4DAD-8A54-28ADD1C53113}" type="slidenum">
              <a:rPr lang="en-IN" smtClean="0"/>
              <a:pPr/>
              <a:t>‹#›</a:t>
            </a:fld>
            <a:endParaRPr lang="en-IN"/>
          </a:p>
        </p:txBody>
      </p:sp>
    </p:spTree>
    <p:extLst>
      <p:ext uri="{BB962C8B-B14F-4D97-AF65-F5344CB8AC3E}">
        <p14:creationId xmlns:p14="http://schemas.microsoft.com/office/powerpoint/2010/main" xmlns="" val="3501610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6E3D830E-748F-4C85-833D-6AD62DA62C19}" type="datetimeFigureOut">
              <a:rPr lang="en-IN" smtClean="0"/>
              <a:pPr/>
              <a:t>06-09-2020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3394A77-1658-4DAD-8A54-28ADD1C53113}" type="slidenum">
              <a:rPr lang="en-IN" smtClean="0"/>
              <a:pPr/>
              <a:t>‹#›</a:t>
            </a:fld>
            <a:endParaRPr lang="en-IN"/>
          </a:p>
        </p:txBody>
      </p:sp>
    </p:spTree>
    <p:extLst>
      <p:ext uri="{BB962C8B-B14F-4D97-AF65-F5344CB8AC3E}">
        <p14:creationId xmlns:p14="http://schemas.microsoft.com/office/powerpoint/2010/main" xmlns="" val="3593096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3D830E-748F-4C85-833D-6AD62DA62C19}" type="datetimeFigureOut">
              <a:rPr lang="en-IN" smtClean="0"/>
              <a:pPr/>
              <a:t>06-09-2020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3394A77-1658-4DAD-8A54-28ADD1C53113}" type="slidenum">
              <a:rPr lang="en-IN" smtClean="0"/>
              <a:pPr/>
              <a:t>‹#›</a:t>
            </a:fld>
            <a:endParaRPr lang="en-IN"/>
          </a:p>
        </p:txBody>
      </p:sp>
    </p:spTree>
    <p:extLst>
      <p:ext uri="{BB962C8B-B14F-4D97-AF65-F5344CB8AC3E}">
        <p14:creationId xmlns:p14="http://schemas.microsoft.com/office/powerpoint/2010/main" xmlns="" val="3520456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3D830E-748F-4C85-833D-6AD62DA62C19}" type="datetimeFigureOut">
              <a:rPr lang="en-IN" smtClean="0"/>
              <a:pPr/>
              <a:t>06-09-2020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3394A77-1658-4DAD-8A54-28ADD1C53113}" type="slidenum">
              <a:rPr lang="en-IN" smtClean="0"/>
              <a:pPr/>
              <a:t>‹#›</a:t>
            </a:fld>
            <a:endParaRPr lang="en-IN"/>
          </a:p>
        </p:txBody>
      </p:sp>
    </p:spTree>
    <p:extLst>
      <p:ext uri="{BB962C8B-B14F-4D97-AF65-F5344CB8AC3E}">
        <p14:creationId xmlns:p14="http://schemas.microsoft.com/office/powerpoint/2010/main" xmlns="" val="350219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3D830E-748F-4C85-833D-6AD62DA62C19}" type="datetimeFigureOut">
              <a:rPr lang="en-IN" smtClean="0"/>
              <a:pPr/>
              <a:t>06-09-2020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3394A77-1658-4DAD-8A54-28ADD1C53113}" type="slidenum">
              <a:rPr lang="en-IN" smtClean="0"/>
              <a:pPr/>
              <a:t>‹#›</a:t>
            </a:fld>
            <a:endParaRPr lang="en-IN"/>
          </a:p>
        </p:txBody>
      </p:sp>
    </p:spTree>
    <p:extLst>
      <p:ext uri="{BB962C8B-B14F-4D97-AF65-F5344CB8AC3E}">
        <p14:creationId xmlns:p14="http://schemas.microsoft.com/office/powerpoint/2010/main" xmlns="" val="3192343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3D830E-748F-4C85-833D-6AD62DA62C19}" type="datetimeFigureOut">
              <a:rPr lang="en-IN" smtClean="0"/>
              <a:pPr/>
              <a:t>06-09-2020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3394A77-1658-4DAD-8A54-28ADD1C53113}" type="slidenum">
              <a:rPr lang="en-IN" smtClean="0"/>
              <a:pPr/>
              <a:t>‹#›</a:t>
            </a:fld>
            <a:endParaRPr lang="en-IN"/>
          </a:p>
        </p:txBody>
      </p:sp>
    </p:spTree>
    <p:extLst>
      <p:ext uri="{BB962C8B-B14F-4D97-AF65-F5344CB8AC3E}">
        <p14:creationId xmlns:p14="http://schemas.microsoft.com/office/powerpoint/2010/main" xmlns="" val="3955333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3D830E-748F-4C85-833D-6AD62DA62C19}" type="datetimeFigureOut">
              <a:rPr lang="en-IN" smtClean="0"/>
              <a:pPr/>
              <a:t>06-09-2020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3394A77-1658-4DAD-8A54-28ADD1C53113}" type="slidenum">
              <a:rPr lang="en-IN" smtClean="0"/>
              <a:pPr/>
              <a:t>‹#›</a:t>
            </a:fld>
            <a:endParaRPr lang="en-IN"/>
          </a:p>
        </p:txBody>
      </p:sp>
    </p:spTree>
    <p:extLst>
      <p:ext uri="{BB962C8B-B14F-4D97-AF65-F5344CB8AC3E}">
        <p14:creationId xmlns:p14="http://schemas.microsoft.com/office/powerpoint/2010/main" xmlns="" val="3685426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3D830E-748F-4C85-833D-6AD62DA62C19}" type="datetimeFigureOut">
              <a:rPr lang="en-IN" smtClean="0"/>
              <a:pPr/>
              <a:t>06-09-2020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3394A77-1658-4DAD-8A54-28ADD1C53113}" type="slidenum">
              <a:rPr lang="en-IN" smtClean="0"/>
              <a:pPr/>
              <a:t>‹#›</a:t>
            </a:fld>
            <a:endParaRPr lang="en-IN"/>
          </a:p>
        </p:txBody>
      </p:sp>
    </p:spTree>
    <p:extLst>
      <p:ext uri="{BB962C8B-B14F-4D97-AF65-F5344CB8AC3E}">
        <p14:creationId xmlns:p14="http://schemas.microsoft.com/office/powerpoint/2010/main" xmlns="" val="3731131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3D830E-748F-4C85-833D-6AD62DA62C19}" type="datetimeFigureOut">
              <a:rPr lang="en-IN" smtClean="0"/>
              <a:pPr/>
              <a:t>06-09-2020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3394A77-1658-4DAD-8A54-28ADD1C53113}" type="slidenum">
              <a:rPr lang="en-IN" smtClean="0"/>
              <a:pPr/>
              <a:t>‹#›</a:t>
            </a:fld>
            <a:endParaRPr lang="en-IN"/>
          </a:p>
        </p:txBody>
      </p:sp>
    </p:spTree>
    <p:extLst>
      <p:ext uri="{BB962C8B-B14F-4D97-AF65-F5344CB8AC3E}">
        <p14:creationId xmlns:p14="http://schemas.microsoft.com/office/powerpoint/2010/main" xmlns="" val="520544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D830E-748F-4C85-833D-6AD62DA62C19}" type="datetimeFigureOut">
              <a:rPr lang="en-IN" smtClean="0"/>
              <a:pPr/>
              <a:t>06-09-2020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3394A77-1658-4DAD-8A54-28ADD1C53113}" type="slidenum">
              <a:rPr lang="en-IN" smtClean="0"/>
              <a:pPr/>
              <a:t>‹#›</a:t>
            </a:fld>
            <a:endParaRPr lang="en-IN"/>
          </a:p>
        </p:txBody>
      </p:sp>
    </p:spTree>
    <p:extLst>
      <p:ext uri="{BB962C8B-B14F-4D97-AF65-F5344CB8AC3E}">
        <p14:creationId xmlns:p14="http://schemas.microsoft.com/office/powerpoint/2010/main" xmlns="" val="3093027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3D830E-748F-4C85-833D-6AD62DA62C19}" type="datetimeFigureOut">
              <a:rPr lang="en-IN" smtClean="0"/>
              <a:pPr/>
              <a:t>06-09-2020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3394A77-1658-4DAD-8A54-28ADD1C53113}" type="slidenum">
              <a:rPr lang="en-IN" smtClean="0"/>
              <a:pPr/>
              <a:t>‹#›</a:t>
            </a:fld>
            <a:endParaRPr lang="en-IN"/>
          </a:p>
        </p:txBody>
      </p:sp>
    </p:spTree>
    <p:extLst>
      <p:ext uri="{BB962C8B-B14F-4D97-AF65-F5344CB8AC3E}">
        <p14:creationId xmlns:p14="http://schemas.microsoft.com/office/powerpoint/2010/main" xmlns="" val="1944404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6E3D830E-748F-4C85-833D-6AD62DA62C19}" type="datetimeFigureOut">
              <a:rPr lang="en-IN" smtClean="0"/>
              <a:pPr/>
              <a:t>06-09-2020</a:t>
            </a:fld>
            <a:endParaRPr lang="en-IN"/>
          </a:p>
        </p:txBody>
      </p:sp>
      <p:sp>
        <p:nvSpPr>
          <p:cNvPr id="6" name="Footer Placeholder 5"/>
          <p:cNvSpPr>
            <a:spLocks noGrp="1"/>
          </p:cNvSpPr>
          <p:nvPr>
            <p:ph type="ftr" sz="quarter" idx="11"/>
          </p:nvPr>
        </p:nvSpPr>
        <p:spPr>
          <a:xfrm>
            <a:off x="590396" y="6041362"/>
            <a:ext cx="3295413" cy="365125"/>
          </a:xfrm>
        </p:spPr>
        <p:txBody>
          <a:bodyPr/>
          <a:lstStyle/>
          <a:p>
            <a:endParaRPr lang="en-IN"/>
          </a:p>
        </p:txBody>
      </p:sp>
      <p:sp>
        <p:nvSpPr>
          <p:cNvPr id="7" name="Slide Number Placeholder 6"/>
          <p:cNvSpPr>
            <a:spLocks noGrp="1"/>
          </p:cNvSpPr>
          <p:nvPr>
            <p:ph type="sldNum" sz="quarter" idx="12"/>
          </p:nvPr>
        </p:nvSpPr>
        <p:spPr>
          <a:xfrm>
            <a:off x="4862689" y="5915888"/>
            <a:ext cx="1062155" cy="490599"/>
          </a:xfrm>
        </p:spPr>
        <p:txBody>
          <a:bodyPr/>
          <a:lstStyle/>
          <a:p>
            <a:fld id="{A3394A77-1658-4DAD-8A54-28ADD1C53113}" type="slidenum">
              <a:rPr lang="en-IN" smtClean="0"/>
              <a:pPr/>
              <a:t>‹#›</a:t>
            </a:fld>
            <a:endParaRPr lang="en-IN"/>
          </a:p>
        </p:txBody>
      </p:sp>
    </p:spTree>
    <p:extLst>
      <p:ext uri="{BB962C8B-B14F-4D97-AF65-F5344CB8AC3E}">
        <p14:creationId xmlns:p14="http://schemas.microsoft.com/office/powerpoint/2010/main" xmlns="" val="918916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IN"/>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6E3D830E-748F-4C85-833D-6AD62DA62C19}" type="datetimeFigureOut">
              <a:rPr lang="en-IN" smtClean="0"/>
              <a:pPr/>
              <a:t>06-09-2020</a:t>
            </a:fld>
            <a:endParaRPr lang="en-IN"/>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A3394A77-1658-4DAD-8A54-28ADD1C53113}" type="slidenum">
              <a:rPr lang="en-IN" smtClean="0"/>
              <a:pPr/>
              <a:t>‹#›</a:t>
            </a:fld>
            <a:endParaRPr lang="en-IN"/>
          </a:p>
        </p:txBody>
      </p:sp>
    </p:spTree>
    <p:extLst>
      <p:ext uri="{BB962C8B-B14F-4D97-AF65-F5344CB8AC3E}">
        <p14:creationId xmlns:p14="http://schemas.microsoft.com/office/powerpoint/2010/main" xmlns="" val="1811945351"/>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39FF07-20B5-49E9-BA63-F45E91E3078F}"/>
              </a:ext>
            </a:extLst>
          </p:cNvPr>
          <p:cNvSpPr>
            <a:spLocks noGrp="1"/>
          </p:cNvSpPr>
          <p:nvPr>
            <p:ph type="ctrTitle"/>
          </p:nvPr>
        </p:nvSpPr>
        <p:spPr/>
        <p:txBody>
          <a:bodyPr/>
          <a:lstStyle/>
          <a:p>
            <a:r>
              <a:rPr lang="en-IN" dirty="0"/>
              <a:t> FASHION ICONS WITH THEIR DRESSES</a:t>
            </a:r>
          </a:p>
        </p:txBody>
      </p:sp>
      <p:sp>
        <p:nvSpPr>
          <p:cNvPr id="3" name="Subtitle 2">
            <a:extLst>
              <a:ext uri="{FF2B5EF4-FFF2-40B4-BE49-F238E27FC236}">
                <a16:creationId xmlns:a16="http://schemas.microsoft.com/office/drawing/2014/main" xmlns="" id="{21E713B7-D59F-49A5-9AF2-5C8FCE3E61D9}"/>
              </a:ext>
            </a:extLst>
          </p:cNvPr>
          <p:cNvSpPr>
            <a:spLocks noGrp="1"/>
          </p:cNvSpPr>
          <p:nvPr>
            <p:ph type="subTitle" idx="1"/>
          </p:nvPr>
        </p:nvSpPr>
        <p:spPr/>
        <p:txBody>
          <a:bodyPr/>
          <a:lstStyle/>
          <a:p>
            <a:pPr algn="r"/>
            <a:r>
              <a:rPr lang="en-IN" dirty="0"/>
              <a:t>BY-ADVITYA BHATIA</a:t>
            </a:r>
          </a:p>
        </p:txBody>
      </p:sp>
    </p:spTree>
    <p:extLst>
      <p:ext uri="{BB962C8B-B14F-4D97-AF65-F5344CB8AC3E}">
        <p14:creationId xmlns:p14="http://schemas.microsoft.com/office/powerpoint/2010/main" xmlns="" val="3071531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878CBF7-17C7-4A04-AD38-4059883947F3}"/>
              </a:ext>
            </a:extLst>
          </p:cNvPr>
          <p:cNvSpPr>
            <a:spLocks noGrp="1"/>
          </p:cNvSpPr>
          <p:nvPr>
            <p:ph type="title"/>
          </p:nvPr>
        </p:nvSpPr>
        <p:spPr>
          <a:xfrm>
            <a:off x="1073151" y="763480"/>
            <a:ext cx="3547533" cy="1301004"/>
          </a:xfrm>
        </p:spPr>
        <p:txBody>
          <a:bodyPr/>
          <a:lstStyle/>
          <a:p>
            <a:r>
              <a:rPr lang="en-IN" sz="4000" dirty="0"/>
              <a:t>RANVEER SINGH</a:t>
            </a:r>
          </a:p>
        </p:txBody>
      </p:sp>
      <p:sp>
        <p:nvSpPr>
          <p:cNvPr id="6" name="Text Placeholder 5">
            <a:extLst>
              <a:ext uri="{FF2B5EF4-FFF2-40B4-BE49-F238E27FC236}">
                <a16:creationId xmlns:a16="http://schemas.microsoft.com/office/drawing/2014/main" xmlns="" id="{A23C431A-7D62-451C-9DEA-E16A7E02BF17}"/>
              </a:ext>
            </a:extLst>
          </p:cNvPr>
          <p:cNvSpPr>
            <a:spLocks noGrp="1"/>
          </p:cNvSpPr>
          <p:nvPr>
            <p:ph type="body" sz="half" idx="2"/>
          </p:nvPr>
        </p:nvSpPr>
        <p:spPr/>
        <p:txBody>
          <a:bodyPr/>
          <a:lstStyle/>
          <a:p>
            <a:r>
              <a:rPr lang="en-IN" dirty="0"/>
              <a:t>RANVEER SINGH IS ONE OF THE MOST ACTIVE PEOPLE OF BOLLYWOOD AND HE ALSO LIKES TO DRESS UP IN DIFFERENT TYPES OF CLOTHES .IN MOST SHOWS HE DRESSES IN SUITS ,HE ALSO LOVES TO WEAR </a:t>
            </a:r>
            <a:r>
              <a:rPr lang="en-IN" dirty="0" smtClean="0"/>
              <a:t>COLOURFUL </a:t>
            </a:r>
            <a:r>
              <a:rPr lang="en-IN" dirty="0"/>
              <a:t>DRESSES LIKE YOU CAN SEE IN THE PICTURE .HE IS WEARING A SUIT WITH A </a:t>
            </a:r>
            <a:r>
              <a:rPr lang="en-IN" dirty="0" smtClean="0"/>
              <a:t>COLOURFUL </a:t>
            </a:r>
            <a:r>
              <a:rPr lang="en-IN" dirty="0"/>
              <a:t>AND PRETTY COAT AND HE IS LOOKING </a:t>
            </a:r>
            <a:r>
              <a:rPr lang="en-IN" dirty="0" smtClean="0"/>
              <a:t> QUITE HANDSOME </a:t>
            </a:r>
            <a:r>
              <a:rPr lang="en-IN" dirty="0"/>
              <a:t>.HE LIKES TO WEAR WATCHES AND GLASSES AS WELL .HE WEARS CASUAL CLOTHES </a:t>
            </a:r>
            <a:r>
              <a:rPr lang="en-IN" dirty="0" smtClean="0"/>
              <a:t>AT </a:t>
            </a:r>
            <a:r>
              <a:rPr lang="en-IN" dirty="0"/>
              <a:t>HOME LIKE A SIMPLE </a:t>
            </a:r>
            <a:r>
              <a:rPr lang="en-IN" dirty="0" smtClean="0"/>
              <a:t>T-SHIRT</a:t>
            </a:r>
            <a:r>
              <a:rPr lang="en-IN" dirty="0"/>
              <a:t>.</a:t>
            </a:r>
          </a:p>
        </p:txBody>
      </p:sp>
      <p:pic>
        <p:nvPicPr>
          <p:cNvPr id="1026" name="Picture 2" descr="Ranveer Singh adds a quirky touch to his all black look with his ...">
            <a:extLst>
              <a:ext uri="{FF2B5EF4-FFF2-40B4-BE49-F238E27FC236}">
                <a16:creationId xmlns:a16="http://schemas.microsoft.com/office/drawing/2014/main" xmlns="" id="{6FB622D0-4F7C-462B-AC39-4D69C888FE28}"/>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6095999" y="417249"/>
            <a:ext cx="5022849" cy="5443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94202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E451B9-5948-40E1-8966-7E76187C28E0}"/>
              </a:ext>
            </a:extLst>
          </p:cNvPr>
          <p:cNvSpPr>
            <a:spLocks noGrp="1"/>
          </p:cNvSpPr>
          <p:nvPr>
            <p:ph type="title"/>
          </p:nvPr>
        </p:nvSpPr>
        <p:spPr/>
        <p:txBody>
          <a:bodyPr/>
          <a:lstStyle/>
          <a:p>
            <a:r>
              <a:rPr lang="en-IN" sz="4000" dirty="0"/>
              <a:t>HRITHIK ROSHAN</a:t>
            </a:r>
          </a:p>
        </p:txBody>
      </p:sp>
      <p:sp>
        <p:nvSpPr>
          <p:cNvPr id="4" name="Text Placeholder 3">
            <a:extLst>
              <a:ext uri="{FF2B5EF4-FFF2-40B4-BE49-F238E27FC236}">
                <a16:creationId xmlns:a16="http://schemas.microsoft.com/office/drawing/2014/main" xmlns="" id="{356E12C3-C097-4F2A-9D08-135AB9A0E60F}"/>
              </a:ext>
            </a:extLst>
          </p:cNvPr>
          <p:cNvSpPr>
            <a:spLocks noGrp="1"/>
          </p:cNvSpPr>
          <p:nvPr>
            <p:ph type="body" sz="half" idx="2"/>
          </p:nvPr>
        </p:nvSpPr>
        <p:spPr/>
        <p:txBody>
          <a:bodyPr/>
          <a:lstStyle/>
          <a:p>
            <a:r>
              <a:rPr lang="en-IN" dirty="0"/>
              <a:t>HRITHIK ROSHAN IS ANOTHER </a:t>
            </a:r>
            <a:r>
              <a:rPr lang="en-IN" dirty="0" smtClean="0"/>
              <a:t> </a:t>
            </a:r>
            <a:r>
              <a:rPr lang="en-IN" dirty="0" smtClean="0"/>
              <a:t>RENOWNED </a:t>
            </a:r>
            <a:r>
              <a:rPr lang="en-IN" dirty="0" smtClean="0"/>
              <a:t>ACTOR </a:t>
            </a:r>
            <a:r>
              <a:rPr lang="en-IN" dirty="0"/>
              <a:t>OF BOLLYWOOD AND </a:t>
            </a:r>
            <a:r>
              <a:rPr lang="en-IN" dirty="0" smtClean="0"/>
              <a:t>HE MOSTLY </a:t>
            </a:r>
            <a:r>
              <a:rPr lang="en-IN" dirty="0"/>
              <a:t>LIKES TO WEAR A SIMPLE </a:t>
            </a:r>
            <a:r>
              <a:rPr lang="en-IN" dirty="0" smtClean="0"/>
              <a:t>T-SHIRT </a:t>
            </a:r>
            <a:r>
              <a:rPr lang="en-IN" dirty="0"/>
              <a:t>WITH A JACKET AND  A TROUSER AS YOU ALL CAN SEE IN THE PICTURE .HE </a:t>
            </a:r>
            <a:r>
              <a:rPr lang="en-IN" dirty="0" smtClean="0"/>
              <a:t>LOOKS GREAT IN SUITS </a:t>
            </a:r>
            <a:r>
              <a:rPr lang="en-IN" dirty="0"/>
              <a:t>AS WELL </a:t>
            </a:r>
            <a:r>
              <a:rPr lang="en-IN" dirty="0" smtClean="0"/>
              <a:t>. </a:t>
            </a:r>
            <a:r>
              <a:rPr lang="en-IN" dirty="0"/>
              <a:t>MOSTLY </a:t>
            </a:r>
            <a:r>
              <a:rPr lang="en-IN" dirty="0" smtClean="0"/>
              <a:t> HE WEARS </a:t>
            </a:r>
            <a:r>
              <a:rPr lang="en-IN" dirty="0"/>
              <a:t>CASUAL CLOTHES .IF WE TALK ABOUT HIS ACCESSORIES </a:t>
            </a:r>
            <a:r>
              <a:rPr lang="en-IN" dirty="0" smtClean="0"/>
              <a:t>,</a:t>
            </a:r>
            <a:r>
              <a:rPr lang="en-IN" dirty="0" smtClean="0"/>
              <a:t>HE </a:t>
            </a:r>
            <a:r>
              <a:rPr lang="en-IN" dirty="0"/>
              <a:t>LIKES TO WEAR GLASSES AND A CAP AS </a:t>
            </a:r>
            <a:r>
              <a:rPr lang="en-IN" dirty="0" smtClean="0"/>
              <a:t> SHOWN IN </a:t>
            </a:r>
            <a:r>
              <a:rPr lang="en-IN" dirty="0"/>
              <a:t>THE PICTURE. </a:t>
            </a:r>
          </a:p>
        </p:txBody>
      </p:sp>
      <p:pic>
        <p:nvPicPr>
          <p:cNvPr id="2050" name="Picture 2" descr="Hrithik Roshan, Tiger Shroff at war with each other even off ...">
            <a:extLst>
              <a:ext uri="{FF2B5EF4-FFF2-40B4-BE49-F238E27FC236}">
                <a16:creationId xmlns:a16="http://schemas.microsoft.com/office/drawing/2014/main" xmlns="" id="{1456A7EF-6CEE-430E-8003-3E89A764C198}"/>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6096001" y="446088"/>
            <a:ext cx="4388528" cy="541496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91474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C75025-9E27-4083-8A4F-FBA5B5EF8356}"/>
              </a:ext>
            </a:extLst>
          </p:cNvPr>
          <p:cNvSpPr>
            <a:spLocks noGrp="1"/>
          </p:cNvSpPr>
          <p:nvPr>
            <p:ph type="title"/>
          </p:nvPr>
        </p:nvSpPr>
        <p:spPr/>
        <p:txBody>
          <a:bodyPr/>
          <a:lstStyle/>
          <a:p>
            <a:r>
              <a:rPr lang="en-IN" sz="4000" dirty="0" smtClean="0"/>
              <a:t>SIDHARTH</a:t>
            </a:r>
            <a:br>
              <a:rPr lang="en-IN" sz="4000" dirty="0" smtClean="0"/>
            </a:br>
            <a:r>
              <a:rPr lang="en-IN" sz="4000" dirty="0" smtClean="0"/>
              <a:t>MALHOTRA</a:t>
            </a:r>
            <a:endParaRPr lang="en-IN" sz="4000" dirty="0"/>
          </a:p>
        </p:txBody>
      </p:sp>
      <p:sp>
        <p:nvSpPr>
          <p:cNvPr id="4" name="Text Placeholder 3">
            <a:extLst>
              <a:ext uri="{FF2B5EF4-FFF2-40B4-BE49-F238E27FC236}">
                <a16:creationId xmlns:a16="http://schemas.microsoft.com/office/drawing/2014/main" xmlns="" id="{3EA5C992-39B0-43D2-9BF8-BA9179E836D1}"/>
              </a:ext>
            </a:extLst>
          </p:cNvPr>
          <p:cNvSpPr>
            <a:spLocks noGrp="1"/>
          </p:cNvSpPr>
          <p:nvPr>
            <p:ph type="body" sz="half" idx="2"/>
          </p:nvPr>
        </p:nvSpPr>
        <p:spPr/>
        <p:txBody>
          <a:bodyPr/>
          <a:lstStyle/>
          <a:p>
            <a:r>
              <a:rPr lang="en-IN" dirty="0" smtClean="0"/>
              <a:t>HE</a:t>
            </a:r>
            <a:r>
              <a:rPr lang="en-IN" dirty="0" smtClean="0"/>
              <a:t> </a:t>
            </a:r>
            <a:r>
              <a:rPr lang="en-IN" dirty="0"/>
              <a:t>IS </a:t>
            </a:r>
            <a:r>
              <a:rPr lang="en-IN" dirty="0" smtClean="0"/>
              <a:t> SIDHARTH MALHOTRA </a:t>
            </a:r>
            <a:r>
              <a:rPr lang="en-IN" dirty="0"/>
              <a:t>WEARING A BLUE </a:t>
            </a:r>
            <a:r>
              <a:rPr lang="en-IN" dirty="0" smtClean="0"/>
              <a:t>COLOURED </a:t>
            </a:r>
            <a:r>
              <a:rPr lang="en-IN" dirty="0"/>
              <a:t>KURTA .HE IS LOOKING REALLY HANDSOME .HE SOMETIMES WEARS TRADITIONAL CLOTHES AND MOSTLY LIKES TO WEAR A SUIT WITH A SIMPLE WATCH. HE REALLY CARES ABOUT HIS HAIRSTYLE AND BEARD.</a:t>
            </a:r>
          </a:p>
        </p:txBody>
      </p:sp>
      <p:pic>
        <p:nvPicPr>
          <p:cNvPr id="3074" name="Picture 2" descr="Sidharth Malhotra turned showstopper for designer Manish Malhotra ...">
            <a:extLst>
              <a:ext uri="{FF2B5EF4-FFF2-40B4-BE49-F238E27FC236}">
                <a16:creationId xmlns:a16="http://schemas.microsoft.com/office/drawing/2014/main" xmlns="" id="{387FC289-4C78-4A4F-8EEB-2CE194964B23}"/>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5868699" y="446088"/>
            <a:ext cx="4074292" cy="541496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18857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C619DE-4806-4949-91EB-1E642677CDD5}"/>
              </a:ext>
            </a:extLst>
          </p:cNvPr>
          <p:cNvSpPr>
            <a:spLocks noGrp="1"/>
          </p:cNvSpPr>
          <p:nvPr>
            <p:ph type="title"/>
          </p:nvPr>
        </p:nvSpPr>
        <p:spPr/>
        <p:txBody>
          <a:bodyPr/>
          <a:lstStyle/>
          <a:p>
            <a:r>
              <a:rPr lang="en-IN" sz="4000" dirty="0"/>
              <a:t>DEEPIKA PADUKONE</a:t>
            </a:r>
          </a:p>
        </p:txBody>
      </p:sp>
      <p:sp>
        <p:nvSpPr>
          <p:cNvPr id="4" name="Text Placeholder 3">
            <a:extLst>
              <a:ext uri="{FF2B5EF4-FFF2-40B4-BE49-F238E27FC236}">
                <a16:creationId xmlns:a16="http://schemas.microsoft.com/office/drawing/2014/main" xmlns="" id="{F4C56F9A-37D7-4927-A622-58B5FD11D7E1}"/>
              </a:ext>
            </a:extLst>
          </p:cNvPr>
          <p:cNvSpPr>
            <a:spLocks noGrp="1"/>
          </p:cNvSpPr>
          <p:nvPr>
            <p:ph type="body" sz="half" idx="2"/>
          </p:nvPr>
        </p:nvSpPr>
        <p:spPr/>
        <p:txBody>
          <a:bodyPr/>
          <a:lstStyle/>
          <a:p>
            <a:r>
              <a:rPr lang="en-IN" dirty="0"/>
              <a:t>DEEPIKA PADUKONE IS WIFE OF RANVEER SINGH . SHE LIKES TO WEAR TRADITIONAL CLOTHES AS </a:t>
            </a:r>
            <a:r>
              <a:rPr lang="en-IN" dirty="0" smtClean="0"/>
              <a:t>SHOWN IN </a:t>
            </a:r>
            <a:r>
              <a:rPr lang="en-IN" dirty="0"/>
              <a:t>THE PICTURE .SHE ALWAYS WEARS A NEW PAIR OF EAR-RING TO LOOK </a:t>
            </a:r>
            <a:r>
              <a:rPr lang="en-IN" dirty="0" smtClean="0"/>
              <a:t>PRETTY. ALL COLOURS </a:t>
            </a:r>
            <a:r>
              <a:rPr lang="en-IN" dirty="0"/>
              <a:t>OF TRADITIONAL </a:t>
            </a:r>
            <a:r>
              <a:rPr lang="en-IN" dirty="0" smtClean="0"/>
              <a:t>CLOTHING SUITS HER.SHE </a:t>
            </a:r>
            <a:r>
              <a:rPr lang="en-IN" dirty="0"/>
              <a:t>ALWAYS DRESSES TO KILL AND IS SEEN MOSTLY IN TRADITIONAL CLOTHES </a:t>
            </a:r>
            <a:r>
              <a:rPr lang="en-IN" dirty="0" smtClean="0"/>
              <a:t>ON  FESTIVALS.</a:t>
            </a:r>
            <a:endParaRPr lang="en-IN" dirty="0"/>
          </a:p>
        </p:txBody>
      </p:sp>
      <p:pic>
        <p:nvPicPr>
          <p:cNvPr id="4098" name="Picture 2" descr="Bollywood actress Deepika padukone in traditional dress | Indian ...">
            <a:extLst>
              <a:ext uri="{FF2B5EF4-FFF2-40B4-BE49-F238E27FC236}">
                <a16:creationId xmlns:a16="http://schemas.microsoft.com/office/drawing/2014/main" xmlns="" id="{D33BAA28-AF4E-4900-9AEE-66493B0226FC}"/>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6096000" y="446088"/>
            <a:ext cx="4539449" cy="541496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92190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7DF158-922B-4E62-9F0A-08F9D6D16FF5}"/>
              </a:ext>
            </a:extLst>
          </p:cNvPr>
          <p:cNvSpPr>
            <a:spLocks noGrp="1"/>
          </p:cNvSpPr>
          <p:nvPr>
            <p:ph type="title"/>
          </p:nvPr>
        </p:nvSpPr>
        <p:spPr>
          <a:xfrm>
            <a:off x="1073151" y="446088"/>
            <a:ext cx="3547533" cy="1618396"/>
          </a:xfrm>
        </p:spPr>
        <p:txBody>
          <a:bodyPr/>
          <a:lstStyle/>
          <a:p>
            <a:r>
              <a:rPr lang="en-IN" sz="4000" dirty="0"/>
              <a:t>KAREENA KAPOOR</a:t>
            </a:r>
          </a:p>
        </p:txBody>
      </p:sp>
      <p:sp>
        <p:nvSpPr>
          <p:cNvPr id="4" name="Text Placeholder 3">
            <a:extLst>
              <a:ext uri="{FF2B5EF4-FFF2-40B4-BE49-F238E27FC236}">
                <a16:creationId xmlns:a16="http://schemas.microsoft.com/office/drawing/2014/main" xmlns="" id="{7DDBD8EE-552A-4111-AF06-8BCEA02E5010}"/>
              </a:ext>
            </a:extLst>
          </p:cNvPr>
          <p:cNvSpPr>
            <a:spLocks noGrp="1"/>
          </p:cNvSpPr>
          <p:nvPr>
            <p:ph type="body" sz="half" idx="2"/>
          </p:nvPr>
        </p:nvSpPr>
        <p:spPr/>
        <p:txBody>
          <a:bodyPr/>
          <a:lstStyle/>
          <a:p>
            <a:r>
              <a:rPr lang="en-IN" dirty="0"/>
              <a:t>KAREENA KAPOOR IS WIFE OF SAIF ALI KHAN AND SHE ALSO LIKES TO WEAR TRADITIONAL CLOTHES </a:t>
            </a:r>
            <a:r>
              <a:rPr lang="en-IN" dirty="0" smtClean="0"/>
              <a:t>.THOUGH SHE LOOKS GOOD IN CASUAL CLOTHES, BUT SHE IS </a:t>
            </a:r>
            <a:r>
              <a:rPr lang="en-IN" dirty="0"/>
              <a:t>MOSTLY </a:t>
            </a:r>
            <a:r>
              <a:rPr lang="en-IN" dirty="0" smtClean="0"/>
              <a:t>SPOTTED IN </a:t>
            </a:r>
            <a:r>
              <a:rPr lang="en-IN" dirty="0"/>
              <a:t>TRADITIONAL CLOTHES </a:t>
            </a:r>
            <a:r>
              <a:rPr lang="en-IN" dirty="0" smtClean="0"/>
              <a:t>ON </a:t>
            </a:r>
            <a:r>
              <a:rPr lang="en-IN" dirty="0" smtClean="0"/>
              <a:t>FESTIVALS</a:t>
            </a:r>
            <a:r>
              <a:rPr lang="en-IN" dirty="0"/>
              <a:t>. SHE LIKES WEARING TRADITIONAL EAR-RINGS THAT </a:t>
            </a:r>
            <a:r>
              <a:rPr lang="en-IN" dirty="0" smtClean="0"/>
              <a:t>COMPLIMENTS HER </a:t>
            </a:r>
            <a:r>
              <a:rPr lang="en-IN" dirty="0"/>
              <a:t>DRESS .</a:t>
            </a:r>
          </a:p>
        </p:txBody>
      </p:sp>
      <p:pic>
        <p:nvPicPr>
          <p:cNvPr id="5122" name="Picture 2" descr="Bollywood actress Kareena kapoor khan in traditional dress (With ...">
            <a:extLst>
              <a:ext uri="{FF2B5EF4-FFF2-40B4-BE49-F238E27FC236}">
                <a16:creationId xmlns:a16="http://schemas.microsoft.com/office/drawing/2014/main" xmlns="" id="{BA876BC9-DA5B-4991-9722-7D8FD157EE96}"/>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6096000" y="446088"/>
            <a:ext cx="4786823" cy="541496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1129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7A53D6-6AF6-4BAF-8C1E-1359A567F8A0}"/>
              </a:ext>
            </a:extLst>
          </p:cNvPr>
          <p:cNvSpPr>
            <a:spLocks noGrp="1"/>
          </p:cNvSpPr>
          <p:nvPr>
            <p:ph type="title"/>
          </p:nvPr>
        </p:nvSpPr>
        <p:spPr>
          <a:xfrm>
            <a:off x="1073151" y="446088"/>
            <a:ext cx="3498849" cy="1618396"/>
          </a:xfrm>
        </p:spPr>
        <p:txBody>
          <a:bodyPr/>
          <a:lstStyle/>
          <a:p>
            <a:r>
              <a:rPr lang="en-IN" sz="4000" dirty="0" smtClean="0"/>
              <a:t>A</a:t>
            </a:r>
            <a:r>
              <a:rPr lang="en-IN" sz="4000" dirty="0" smtClean="0"/>
              <a:t>DVITYA </a:t>
            </a:r>
            <a:br>
              <a:rPr lang="en-IN" sz="4000" dirty="0" smtClean="0"/>
            </a:br>
            <a:r>
              <a:rPr lang="en-IN" sz="4000" dirty="0" smtClean="0"/>
              <a:t>BHATIA</a:t>
            </a:r>
            <a:endParaRPr lang="en-IN" sz="4000" dirty="0"/>
          </a:p>
        </p:txBody>
      </p:sp>
      <p:pic>
        <p:nvPicPr>
          <p:cNvPr id="6" name="Content Placeholder 5">
            <a:extLst>
              <a:ext uri="{FF2B5EF4-FFF2-40B4-BE49-F238E27FC236}">
                <a16:creationId xmlns:a16="http://schemas.microsoft.com/office/drawing/2014/main" xmlns="" id="{21D5DB47-289A-4D22-BF2B-64CAF818E14A}"/>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6096000" y="446088"/>
            <a:ext cx="3655027" cy="5414962"/>
          </a:xfrm>
        </p:spPr>
      </p:pic>
      <p:sp>
        <p:nvSpPr>
          <p:cNvPr id="4" name="Text Placeholder 3">
            <a:extLst>
              <a:ext uri="{FF2B5EF4-FFF2-40B4-BE49-F238E27FC236}">
                <a16:creationId xmlns:a16="http://schemas.microsoft.com/office/drawing/2014/main" xmlns="" id="{EFAC69C6-1867-403A-A425-DDB9D24B38F8}"/>
              </a:ext>
            </a:extLst>
          </p:cNvPr>
          <p:cNvSpPr>
            <a:spLocks noGrp="1"/>
          </p:cNvSpPr>
          <p:nvPr>
            <p:ph type="body" sz="half" idx="2"/>
          </p:nvPr>
        </p:nvSpPr>
        <p:spPr/>
        <p:txBody>
          <a:bodyPr/>
          <a:lstStyle/>
          <a:p>
            <a:r>
              <a:rPr lang="en-IN" dirty="0"/>
              <a:t>THIS IS MY PHOTO . I BOUGHT THIS DRESS FOR MY UNCLE’S WEDDING . </a:t>
            </a:r>
            <a:r>
              <a:rPr lang="en-IN" dirty="0" smtClean="0"/>
              <a:t>ONE FINE DAY , I </a:t>
            </a:r>
            <a:r>
              <a:rPr lang="en-IN" dirty="0"/>
              <a:t>WENT TO SECTOR-17 , CHANDIGARH FOR SHOPPING </a:t>
            </a:r>
            <a:r>
              <a:rPr lang="en-IN" dirty="0" smtClean="0"/>
              <a:t> TO BUY A NICE ATTIRE FOR THE  FAMILY WEDDING.</a:t>
            </a:r>
          </a:p>
          <a:p>
            <a:r>
              <a:rPr lang="en-IN" dirty="0" smtClean="0"/>
              <a:t> AFTER A LOT OF SEARCHAT </a:t>
            </a:r>
            <a:r>
              <a:rPr lang="en-IN" dirty="0"/>
              <a:t>ONE SHOP I SAW THIS REDDISH-MAROON </a:t>
            </a:r>
            <a:r>
              <a:rPr lang="en-IN" dirty="0" smtClean="0"/>
              <a:t>COLOURED </a:t>
            </a:r>
            <a:r>
              <a:rPr lang="en-IN" dirty="0"/>
              <a:t>SUIT AND I THOUGHT THAT </a:t>
            </a:r>
            <a:r>
              <a:rPr lang="en-IN" dirty="0" smtClean="0"/>
              <a:t>IT WAS JUST THE PERFECT ATTIRE. I BOUGHT </a:t>
            </a:r>
            <a:r>
              <a:rPr lang="en-IN" dirty="0"/>
              <a:t>THIS SUIT . THIS SUIT IS ONE OF MY FAVOURITE DRESSES </a:t>
            </a:r>
            <a:r>
              <a:rPr lang="en-IN" dirty="0" smtClean="0"/>
              <a:t>AS I LOOK SMART AND HANDSOME. HOWEVER DURING </a:t>
            </a:r>
            <a:r>
              <a:rPr lang="en-IN" dirty="0"/>
              <a:t>THE LOCKDOWN IT IS JUST HANGING IN MY </a:t>
            </a:r>
            <a:r>
              <a:rPr lang="en-IN" dirty="0" smtClean="0"/>
              <a:t>WARDROBE </a:t>
            </a:r>
            <a:r>
              <a:rPr lang="en-IN" dirty="0"/>
              <a:t>.</a:t>
            </a:r>
          </a:p>
        </p:txBody>
      </p:sp>
    </p:spTree>
    <p:extLst>
      <p:ext uri="{BB962C8B-B14F-4D97-AF65-F5344CB8AC3E}">
        <p14:creationId xmlns:p14="http://schemas.microsoft.com/office/powerpoint/2010/main" xmlns="" val="39472768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71</TotalTime>
  <Words>405</Words>
  <Application>Microsoft Office PowerPoint</Application>
  <PresentationFormat>Custom</PresentationFormat>
  <Paragraphs>15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Quotable</vt:lpstr>
      <vt:lpstr> FASHION ICONS WITH THEIR DRESSES</vt:lpstr>
      <vt:lpstr>RANVEER SINGH</vt:lpstr>
      <vt:lpstr>HRITHIK ROSHAN</vt:lpstr>
      <vt:lpstr>SIDHARTH MALHOTRA</vt:lpstr>
      <vt:lpstr>DEEPIKA PADUKONE</vt:lpstr>
      <vt:lpstr>KAREENA KAPOOR</vt:lpstr>
      <vt:lpstr>ADVITYA  BHATIA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FASHION ICONS WITH THEIR DRESSES</dc:title>
  <dc:creator>Vivek</dc:creator>
  <cp:lastModifiedBy>Tulika</cp:lastModifiedBy>
  <cp:revision>10</cp:revision>
  <dcterms:created xsi:type="dcterms:W3CDTF">2020-05-18T12:08:49Z</dcterms:created>
  <dcterms:modified xsi:type="dcterms:W3CDTF">2020-09-06T09:41:10Z</dcterms:modified>
</cp:coreProperties>
</file>